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8" r:id="rId3"/>
    <p:sldId id="259" r:id="rId4"/>
    <p:sldId id="279" r:id="rId5"/>
    <p:sldId id="256" r:id="rId6"/>
    <p:sldId id="260" r:id="rId7"/>
    <p:sldId id="278" r:id="rId8"/>
    <p:sldId id="267" r:id="rId9"/>
    <p:sldId id="268" r:id="rId10"/>
    <p:sldId id="262" r:id="rId11"/>
    <p:sldId id="269" r:id="rId12"/>
    <p:sldId id="263" r:id="rId13"/>
    <p:sldId id="264" r:id="rId14"/>
    <p:sldId id="277" r:id="rId15"/>
    <p:sldId id="276" r:id="rId16"/>
    <p:sldId id="273" r:id="rId17"/>
    <p:sldId id="274" r:id="rId18"/>
    <p:sldId id="275" r:id="rId19"/>
    <p:sldId id="272" r:id="rId20"/>
    <p:sldId id="271" r:id="rId21"/>
  </p:sldIdLst>
  <p:sldSz cx="12192000" cy="6858000"/>
  <p:notesSz cx="6888163" cy="10018713"/>
  <p:embeddedFontLs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EB Garamond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el5w3Isv1oZT3pd68CGXj6SnW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90CD9A5-767D-4B21-A83F-E8119E2EA652}" type="datetimeFigureOut">
              <a:rPr lang="en-AU" smtClean="0"/>
              <a:t>18/12/2022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FD12D3C-E664-45B4-B939-697D4ADF5B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76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673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40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5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668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289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96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47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202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72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44dbf4e59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7" name="Google Shape;127;g1844dbf4e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71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44dbf4e59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7" name="Google Shape;127;g1844dbf4e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38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44dbf4e59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7" name="Google Shape;127;g1844dbf4e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0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44dbf4e59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7" name="Google Shape;127;g1844dbf4e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43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44dbf4e59_0_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4" name="Google Shape;144;g1844dbf4e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82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44dbf4e59_0_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4" name="Google Shape;144;g1844dbf4e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912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32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48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 rot="5400000">
            <a:off x="3998119" y="-1589974"/>
            <a:ext cx="4195763" cy="1127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9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3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8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9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0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2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0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19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4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0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827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7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24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67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83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8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458695" y="1825625"/>
            <a:ext cx="55611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5611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465256" y="2666999"/>
            <a:ext cx="5532319" cy="352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3"/>
          </p:nvPr>
        </p:nvSpPr>
        <p:spPr>
          <a:xfrm>
            <a:off x="6172200" y="1752600"/>
            <a:ext cx="556110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4"/>
          </p:nvPr>
        </p:nvSpPr>
        <p:spPr>
          <a:xfrm>
            <a:off x="6172200" y="2666999"/>
            <a:ext cx="5561106" cy="352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458693" y="6416675"/>
            <a:ext cx="29217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rgbClr val="DFD9D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10"/>
          <p:cNvSpPr txBox="1"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  <a:defRPr sz="4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10" descr="A picture containing sitting&#10;&#10;Description automatically generated"/>
          <p:cNvPicPr preferRelativeResize="0"/>
          <p:nvPr/>
        </p:nvPicPr>
        <p:blipFill rotWithShape="1">
          <a:blip r:embed="rId13">
            <a:alphaModFix amt="10000"/>
          </a:blip>
          <a:srcRect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5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2: 21-28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896771"/>
            <a:ext cx="106845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the eighth day, when it was time to circumcise him, he was named Jesus, the name the angel had given him before he had been conceived.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the time of their purification according to the Law of Moses had been completed, Joseph and Mary took him to Jerusalem to present him to the Lord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(as it is written in the Law of the Lord, "Every firstborn male is to be consecrated to the Lord" ),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to offer a sacrifice in keeping with what is said in the Law of the Lord: "a pair of doves or two young pigeons."</a:t>
            </a:r>
          </a:p>
        </p:txBody>
      </p:sp>
    </p:spTree>
    <p:extLst>
      <p:ext uri="{BB962C8B-B14F-4D97-AF65-F5344CB8AC3E}">
        <p14:creationId xmlns:p14="http://schemas.microsoft.com/office/powerpoint/2010/main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715" y="327631"/>
            <a:ext cx="105806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Anthems </a:t>
            </a:r>
          </a:p>
          <a:p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- rousing or uplifting song</a:t>
            </a:r>
          </a:p>
          <a:p>
            <a:endParaRPr lang="en-AU" sz="32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 musical setting of a religious text to be sung by a  choir during a church service</a:t>
            </a:r>
          </a:p>
          <a:p>
            <a:pPr marL="457200" indent="-457200">
              <a:buFontTx/>
              <a:buChar char="-"/>
            </a:pP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Mary  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visiting Elizabeth  </a:t>
            </a: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in a house</a:t>
            </a:r>
          </a:p>
          <a:p>
            <a:pPr marL="457200" indent="-457200">
              <a:buFontTx/>
              <a:buChar char="-"/>
            </a:pP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Zechariah  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when baby John was to be named </a:t>
            </a: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maybe a house</a:t>
            </a:r>
          </a:p>
          <a:p>
            <a:pPr marL="457200" indent="-457200">
              <a:buFontTx/>
              <a:buChar char="-"/>
            </a:pP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Angels 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to the shepherds </a:t>
            </a: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in the Bethlehem hills</a:t>
            </a:r>
          </a:p>
          <a:p>
            <a:pPr marL="457200" indent="-457200">
              <a:buFontTx/>
              <a:buChar char="-"/>
            </a:pP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6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DFD9D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53" name="Google Shape;153;p5"/>
            <p:cNvPicPr preferRelativeResize="0"/>
            <p:nvPr/>
          </p:nvPicPr>
          <p:blipFill rotWithShape="1">
            <a:blip r:embed="rId3">
              <a:alphaModFix amt="15000"/>
            </a:blip>
            <a:srcRect/>
            <a:stretch/>
          </p:blipFill>
          <p:spPr>
            <a:xfrm>
              <a:off x="7073255" y="0"/>
              <a:ext cx="511569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5"/>
            <p:cNvPicPr preferRelativeResize="0"/>
            <p:nvPr/>
          </p:nvPicPr>
          <p:blipFill rotWithShape="1">
            <a:blip r:embed="rId4">
              <a:alphaModFix amt="7000"/>
            </a:blip>
            <a:srcRect/>
            <a:stretch/>
          </p:blipFill>
          <p:spPr>
            <a:xfrm rot="-5400000">
              <a:off x="5412135" y="-947254"/>
              <a:ext cx="5562598" cy="74571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5"/>
          <p:cNvSpPr/>
          <p:nvPr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6" name="Google Shape;156;p5"/>
          <p:cNvSpPr txBox="1">
            <a:spLocks noGrp="1"/>
          </p:cNvSpPr>
          <p:nvPr>
            <p:ph type="ctrTitle"/>
          </p:nvPr>
        </p:nvSpPr>
        <p:spPr>
          <a:xfrm>
            <a:off x="6747929" y="1059547"/>
            <a:ext cx="3441032" cy="148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B Garamond"/>
              <a:buNone/>
            </a:pPr>
            <a:r>
              <a:rPr lang="en-US" sz="4800" dirty="0"/>
              <a:t>Anthems of Christmas</a:t>
            </a:r>
            <a:endParaRPr sz="4800" dirty="0"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1"/>
          </p:nvPr>
        </p:nvSpPr>
        <p:spPr>
          <a:xfrm>
            <a:off x="5964663" y="3202038"/>
            <a:ext cx="5007564" cy="262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Revelation – Luke 2:22-38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</a:pPr>
            <a:endParaRPr sz="1050" dirty="0"/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Kay Brown</a:t>
            </a:r>
            <a:endParaRPr dirty="0"/>
          </a:p>
        </p:txBody>
      </p:sp>
      <p:pic>
        <p:nvPicPr>
          <p:cNvPr id="158" name="Google Shape;158;p5" descr="A picture containing plant, flow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41249" b="1"/>
          <a:stretch/>
        </p:blipFill>
        <p:spPr>
          <a:xfrm>
            <a:off x="710317" y="739599"/>
            <a:ext cx="4744891" cy="539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31" y="240083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Anthems of Christmas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5441588" y="188336"/>
            <a:ext cx="4966424" cy="592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buSzPts val="3200"/>
            </a:pPr>
            <a:r>
              <a:rPr lang="en-US" sz="3200" dirty="0"/>
              <a:t>Revelation – Luke 2:22-38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9743" y="1669914"/>
            <a:ext cx="431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6699"/>
                </a:solidFill>
              </a:rPr>
              <a:t>Anna    </a:t>
            </a:r>
            <a:r>
              <a:rPr lang="en-AU" sz="3200" dirty="0">
                <a:solidFill>
                  <a:schemeClr val="tx1"/>
                </a:solidFill>
              </a:rPr>
              <a:t>Luke 2:36-38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731" y="1669914"/>
            <a:ext cx="431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70C0"/>
                </a:solidFill>
              </a:rPr>
              <a:t>Simeon</a:t>
            </a:r>
            <a:r>
              <a:rPr lang="en-AU" sz="3200" dirty="0"/>
              <a:t>   Luke 2:25-35</a:t>
            </a:r>
          </a:p>
          <a:p>
            <a:endParaRPr lang="en-A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31" y="240083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Anthems of Christmas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5441588" y="188336"/>
            <a:ext cx="4966424" cy="592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buSzPts val="3200"/>
            </a:pPr>
            <a:r>
              <a:rPr lang="en-US" sz="3200" dirty="0"/>
              <a:t>Revelation – Luke 2:22-38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9743" y="1669914"/>
            <a:ext cx="431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6699"/>
                </a:solidFill>
              </a:rPr>
              <a:t>Anna    </a:t>
            </a:r>
            <a:r>
              <a:rPr lang="en-AU" sz="3200" dirty="0">
                <a:solidFill>
                  <a:schemeClr val="tx1"/>
                </a:solidFill>
              </a:rPr>
              <a:t>Luke 2:36-38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731" y="1669914"/>
            <a:ext cx="431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70C0"/>
                </a:solidFill>
              </a:rPr>
              <a:t>Simeon</a:t>
            </a:r>
            <a:r>
              <a:rPr lang="en-AU" sz="3200" dirty="0"/>
              <a:t>   Luke 2:25-35</a:t>
            </a:r>
          </a:p>
          <a:p>
            <a:endParaRPr lang="en-A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59540" y="3592188"/>
            <a:ext cx="8044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Revelation :   a surprising and previously unknown fact disclosed to others in </a:t>
            </a:r>
          </a:p>
          <a:p>
            <a:pPr algn="ctr"/>
            <a:r>
              <a:rPr lang="en-AU" sz="3200" dirty="0"/>
              <a:t>a supernatural way</a:t>
            </a:r>
          </a:p>
        </p:txBody>
      </p:sp>
    </p:spTree>
    <p:extLst>
      <p:ext uri="{BB962C8B-B14F-4D97-AF65-F5344CB8AC3E}">
        <p14:creationId xmlns:p14="http://schemas.microsoft.com/office/powerpoint/2010/main" val="244607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31" y="240083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Anthems of Christmas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5441588" y="188336"/>
            <a:ext cx="4966424" cy="592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buSzPts val="3200"/>
            </a:pPr>
            <a:r>
              <a:rPr lang="en-US" sz="3200" dirty="0"/>
              <a:t>Revelation – Luke 2:22-38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7565" y="1669913"/>
            <a:ext cx="431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6699"/>
                </a:solidFill>
              </a:rPr>
              <a:t>Anna</a:t>
            </a:r>
            <a:r>
              <a:rPr lang="en-AU" sz="3200" dirty="0">
                <a:solidFill>
                  <a:schemeClr val="tx1"/>
                </a:solidFill>
              </a:rPr>
              <a:t>    Luke 2:36-38</a:t>
            </a:r>
            <a:endParaRPr lang="en-AU" sz="3200" dirty="0">
              <a:solidFill>
                <a:srgbClr val="FF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84" y="1669914"/>
            <a:ext cx="43190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70C0"/>
                </a:solidFill>
              </a:rPr>
              <a:t>Simeon</a:t>
            </a:r>
            <a:r>
              <a:rPr lang="en-AU" sz="3200" dirty="0"/>
              <a:t>   Luke 2:25-35</a:t>
            </a:r>
          </a:p>
          <a:p>
            <a:endParaRPr lang="en-AU" sz="3200" dirty="0"/>
          </a:p>
          <a:p>
            <a:r>
              <a:rPr lang="en-AU" sz="3200" dirty="0"/>
              <a:t>Righteous and devout</a:t>
            </a:r>
          </a:p>
          <a:p>
            <a:r>
              <a:rPr lang="en-AU" sz="3200" dirty="0"/>
              <a:t>Waiting</a:t>
            </a:r>
          </a:p>
          <a:p>
            <a:r>
              <a:rPr lang="en-AU" sz="3200" dirty="0"/>
              <a:t>Holy Spirit empowered</a:t>
            </a:r>
          </a:p>
          <a:p>
            <a:r>
              <a:rPr lang="en-AU" sz="3200" dirty="0"/>
              <a:t>Praised God</a:t>
            </a:r>
          </a:p>
        </p:txBody>
      </p:sp>
    </p:spTree>
    <p:extLst>
      <p:ext uri="{BB962C8B-B14F-4D97-AF65-F5344CB8AC3E}">
        <p14:creationId xmlns:p14="http://schemas.microsoft.com/office/powerpoint/2010/main" val="351835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rot="3597236">
            <a:off x="5616796" y="690241"/>
            <a:ext cx="5554690" cy="58900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696731" y="240083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Anthems of Christmas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5441588" y="188336"/>
            <a:ext cx="4966424" cy="592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buSzPts val="3200"/>
            </a:pPr>
            <a:r>
              <a:rPr lang="en-US" sz="3200" dirty="0"/>
              <a:t>Revelation – Luke 2:22-38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484" y="1669914"/>
            <a:ext cx="43190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70C0"/>
                </a:solidFill>
              </a:rPr>
              <a:t>Simeon</a:t>
            </a:r>
            <a:r>
              <a:rPr lang="en-AU" sz="3200" dirty="0"/>
              <a:t>   Luke 2:25-35</a:t>
            </a:r>
          </a:p>
          <a:p>
            <a:endParaRPr lang="en-AU" sz="3200" dirty="0"/>
          </a:p>
          <a:p>
            <a:r>
              <a:rPr lang="en-AU" sz="3200" dirty="0"/>
              <a:t>Righteous and devout</a:t>
            </a:r>
          </a:p>
          <a:p>
            <a:r>
              <a:rPr lang="en-AU" sz="3200" dirty="0"/>
              <a:t>Waiting</a:t>
            </a:r>
          </a:p>
          <a:p>
            <a:r>
              <a:rPr lang="en-AU" sz="3200" dirty="0"/>
              <a:t>Holy Spirit empowered</a:t>
            </a:r>
          </a:p>
          <a:p>
            <a:r>
              <a:rPr lang="en-AU" sz="3200" dirty="0"/>
              <a:t>Praised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7929" y="1497161"/>
            <a:ext cx="5564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baseline="30000" dirty="0"/>
              <a:t>           </a:t>
            </a:r>
            <a:r>
              <a:rPr lang="en-AU" sz="2800" i="1" dirty="0"/>
              <a:t>“Sovereign Lord, as you </a:t>
            </a:r>
          </a:p>
          <a:p>
            <a:r>
              <a:rPr lang="en-AU" sz="2800" i="1" dirty="0"/>
              <a:t>     have promised, you now     dismiss</a:t>
            </a:r>
            <a:r>
              <a:rPr lang="en-AU" sz="2800" i="1" baseline="30000" dirty="0"/>
              <a:t> </a:t>
            </a:r>
            <a:r>
              <a:rPr lang="en-AU" sz="2800" i="1" dirty="0"/>
              <a:t>your servant in peace. </a:t>
            </a:r>
          </a:p>
          <a:p>
            <a:r>
              <a:rPr lang="en-AU" sz="2800" i="1" dirty="0"/>
              <a:t>For my eyes have seen your salvation, </a:t>
            </a:r>
            <a:r>
              <a:rPr lang="en-AU" sz="2800" i="1" baseline="30000" dirty="0"/>
              <a:t> </a:t>
            </a:r>
            <a:r>
              <a:rPr lang="en-AU" sz="2800" i="1" dirty="0"/>
              <a:t>which you have prepared in the sight of all people, </a:t>
            </a:r>
          </a:p>
          <a:p>
            <a:r>
              <a:rPr lang="en-AU" sz="2800" i="1" dirty="0">
                <a:solidFill>
                  <a:srgbClr val="FFFF00"/>
                </a:solidFill>
              </a:rPr>
              <a:t>a light for revelation </a:t>
            </a:r>
            <a:r>
              <a:rPr lang="en-AU" sz="2800" i="1" dirty="0"/>
              <a:t>to the Gentiles and for glory to your </a:t>
            </a:r>
          </a:p>
          <a:p>
            <a:r>
              <a:rPr lang="en-AU" sz="2800" i="1" dirty="0"/>
              <a:t>            people Israel.” </a:t>
            </a:r>
          </a:p>
        </p:txBody>
      </p:sp>
    </p:spTree>
    <p:extLst>
      <p:ext uri="{BB962C8B-B14F-4D97-AF65-F5344CB8AC3E}">
        <p14:creationId xmlns:p14="http://schemas.microsoft.com/office/powerpoint/2010/main" val="320026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rot="3597236">
            <a:off x="5616796" y="690241"/>
            <a:ext cx="5554690" cy="58900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696731" y="240083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Anthems of Christmas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5441588" y="188336"/>
            <a:ext cx="4966424" cy="592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buSzPts val="3200"/>
            </a:pPr>
            <a:r>
              <a:rPr lang="en-US" sz="3200" dirty="0"/>
              <a:t>Revelation – Luke 2:22-38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484" y="1669914"/>
            <a:ext cx="43190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70C0"/>
                </a:solidFill>
              </a:rPr>
              <a:t>Simeon</a:t>
            </a:r>
            <a:r>
              <a:rPr lang="en-AU" sz="3200" dirty="0"/>
              <a:t>   Luke 2:25-35</a:t>
            </a:r>
          </a:p>
          <a:p>
            <a:endParaRPr lang="en-AU" sz="3200" dirty="0"/>
          </a:p>
          <a:p>
            <a:r>
              <a:rPr lang="en-AU" sz="3200" dirty="0"/>
              <a:t>Righteous and devout</a:t>
            </a:r>
          </a:p>
          <a:p>
            <a:r>
              <a:rPr lang="en-AU" sz="3200" dirty="0"/>
              <a:t>Waiting</a:t>
            </a:r>
          </a:p>
          <a:p>
            <a:r>
              <a:rPr lang="en-AU" sz="3200" dirty="0"/>
              <a:t>Holy Spirit empowered</a:t>
            </a:r>
          </a:p>
          <a:p>
            <a:r>
              <a:rPr lang="en-AU" sz="3200" dirty="0"/>
              <a:t>Praised God</a:t>
            </a:r>
          </a:p>
          <a:p>
            <a:r>
              <a:rPr lang="en-AU" sz="3200" dirty="0"/>
              <a:t>Prophecy over 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0959" y="2081013"/>
            <a:ext cx="55642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“This child is destined to cause the falling and rising of many in Israel, and to be a sign that will be spoken against, so that the thoughts of many hearts will be revealed. </a:t>
            </a:r>
            <a:r>
              <a:rPr lang="en-AU" sz="2800" dirty="0">
                <a:solidFill>
                  <a:srgbClr val="FFC000"/>
                </a:solidFill>
              </a:rPr>
              <a:t>And a sword will </a:t>
            </a:r>
          </a:p>
          <a:p>
            <a:r>
              <a:rPr lang="en-AU" sz="2800" dirty="0">
                <a:solidFill>
                  <a:srgbClr val="FFC000"/>
                </a:solidFill>
              </a:rPr>
              <a:t>pierce your own soul too</a:t>
            </a:r>
            <a:r>
              <a:rPr lang="en-AU" sz="28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58026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31" y="240083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Anthems of Christmas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5519409" y="240083"/>
            <a:ext cx="4966424" cy="592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buSzPts val="3200"/>
            </a:pPr>
            <a:r>
              <a:rPr lang="en-US" sz="3200" dirty="0"/>
              <a:t>Revelation – Luke 2:22-38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9199" y="1669914"/>
            <a:ext cx="4993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6699"/>
                </a:solidFill>
              </a:rPr>
              <a:t>Anna  </a:t>
            </a:r>
            <a:r>
              <a:rPr lang="en-AU" sz="3200" dirty="0">
                <a:solidFill>
                  <a:schemeClr val="tx1"/>
                </a:solidFill>
              </a:rPr>
              <a:t>Luke 2:36-38</a:t>
            </a:r>
          </a:p>
          <a:p>
            <a:endParaRPr lang="en-AU" sz="3200" dirty="0">
              <a:solidFill>
                <a:srgbClr val="FF6699"/>
              </a:solidFill>
            </a:endParaRPr>
          </a:p>
          <a:p>
            <a:r>
              <a:rPr lang="en-AU" sz="3200" dirty="0">
                <a:solidFill>
                  <a:schemeClr val="tx1"/>
                </a:solidFill>
              </a:rPr>
              <a:t>Prophetess</a:t>
            </a:r>
          </a:p>
          <a:p>
            <a:r>
              <a:rPr lang="en-AU" sz="3200" dirty="0">
                <a:solidFill>
                  <a:schemeClr val="tx1"/>
                </a:solidFill>
              </a:rPr>
              <a:t>Very old/long time  widow</a:t>
            </a:r>
          </a:p>
          <a:p>
            <a:r>
              <a:rPr lang="en-AU" sz="3200" dirty="0">
                <a:solidFill>
                  <a:schemeClr val="tx1"/>
                </a:solidFill>
              </a:rPr>
              <a:t>Worshipped night and day</a:t>
            </a:r>
          </a:p>
          <a:p>
            <a:r>
              <a:rPr lang="en-AU" sz="3200" dirty="0">
                <a:solidFill>
                  <a:schemeClr val="tx1"/>
                </a:solidFill>
              </a:rPr>
              <a:t>Praised God</a:t>
            </a:r>
          </a:p>
          <a:p>
            <a:r>
              <a:rPr lang="en-AU" sz="3200" dirty="0">
                <a:solidFill>
                  <a:schemeClr val="tx1"/>
                </a:solidFill>
              </a:rPr>
              <a:t>Prophesised over Jesus</a:t>
            </a:r>
          </a:p>
          <a:p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84" y="1669914"/>
            <a:ext cx="43190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70C0"/>
                </a:solidFill>
              </a:rPr>
              <a:t>Simeon</a:t>
            </a:r>
            <a:r>
              <a:rPr lang="en-AU" sz="3200" dirty="0"/>
              <a:t>   Luke 2:25-35</a:t>
            </a:r>
          </a:p>
          <a:p>
            <a:endParaRPr lang="en-AU" sz="3200" dirty="0"/>
          </a:p>
          <a:p>
            <a:r>
              <a:rPr lang="en-AU" sz="3200" dirty="0"/>
              <a:t>Righteous and devout</a:t>
            </a:r>
          </a:p>
          <a:p>
            <a:r>
              <a:rPr lang="en-AU" sz="3200" dirty="0"/>
              <a:t>Waiting</a:t>
            </a:r>
          </a:p>
          <a:p>
            <a:r>
              <a:rPr lang="en-AU" sz="3200" dirty="0"/>
              <a:t>Holy Spirit empowered</a:t>
            </a:r>
          </a:p>
          <a:p>
            <a:r>
              <a:rPr lang="en-AU" sz="3200" dirty="0"/>
              <a:t>Praised God</a:t>
            </a:r>
          </a:p>
          <a:p>
            <a:r>
              <a:rPr lang="en-AU" sz="3200" dirty="0"/>
              <a:t>Prophesy to Mary</a:t>
            </a:r>
          </a:p>
        </p:txBody>
      </p:sp>
    </p:spTree>
    <p:extLst>
      <p:ext uri="{BB962C8B-B14F-4D97-AF65-F5344CB8AC3E}">
        <p14:creationId xmlns:p14="http://schemas.microsoft.com/office/powerpoint/2010/main" val="91480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033" y="600006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Anthems of Christmas</a:t>
            </a:r>
            <a:endParaRPr lang="en-A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5299" y="1708824"/>
            <a:ext cx="114072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Elizabeth </a:t>
            </a:r>
            <a:r>
              <a:rPr lang="en-AU" sz="3200" dirty="0">
                <a:solidFill>
                  <a:schemeClr val="tx1"/>
                </a:solidFill>
              </a:rPr>
              <a:t>– Luke 1:41  full of the Holy Spirit when she spoke to Mary</a:t>
            </a:r>
          </a:p>
          <a:p>
            <a:endParaRPr lang="en-AU" sz="3200" dirty="0">
              <a:solidFill>
                <a:schemeClr val="tx1"/>
              </a:solidFill>
            </a:endParaRPr>
          </a:p>
          <a:p>
            <a:r>
              <a:rPr lang="en-AU" sz="3200" b="1" dirty="0">
                <a:solidFill>
                  <a:schemeClr val="tx1"/>
                </a:solidFill>
              </a:rPr>
              <a:t>Zechariah</a:t>
            </a:r>
            <a:r>
              <a:rPr lang="en-AU" sz="3200" dirty="0">
                <a:solidFill>
                  <a:schemeClr val="tx1"/>
                </a:solidFill>
              </a:rPr>
              <a:t> – Luke 1:67  filled with the Holy Spirit</a:t>
            </a:r>
          </a:p>
          <a:p>
            <a:endParaRPr lang="en-AU" sz="3200" dirty="0">
              <a:solidFill>
                <a:schemeClr val="tx1"/>
              </a:solidFill>
            </a:endParaRPr>
          </a:p>
          <a:p>
            <a:r>
              <a:rPr lang="en-AU" sz="3200" b="1" dirty="0">
                <a:solidFill>
                  <a:schemeClr val="tx1"/>
                </a:solidFill>
              </a:rPr>
              <a:t>Host of Angels </a:t>
            </a:r>
            <a:r>
              <a:rPr lang="en-AU" sz="3200" dirty="0">
                <a:solidFill>
                  <a:schemeClr val="tx1"/>
                </a:solidFill>
              </a:rPr>
              <a:t>– Luke 1:13 always with a heart of worship  </a:t>
            </a:r>
          </a:p>
          <a:p>
            <a:endParaRPr lang="en-AU" sz="3200" dirty="0">
              <a:solidFill>
                <a:schemeClr val="tx1"/>
              </a:solidFill>
            </a:endParaRPr>
          </a:p>
          <a:p>
            <a:r>
              <a:rPr lang="en-AU" sz="3200" b="1" dirty="0">
                <a:solidFill>
                  <a:schemeClr val="tx1"/>
                </a:solidFill>
              </a:rPr>
              <a:t>Simeon</a:t>
            </a:r>
            <a:r>
              <a:rPr lang="en-AU" sz="3200" dirty="0">
                <a:solidFill>
                  <a:schemeClr val="tx1"/>
                </a:solidFill>
              </a:rPr>
              <a:t> – Luke 2:27 moved by the Holy Spirit </a:t>
            </a:r>
            <a:r>
              <a:rPr lang="en-AU" sz="3200" b="1" dirty="0">
                <a:solidFill>
                  <a:schemeClr val="tx1"/>
                </a:solidFill>
              </a:rPr>
              <a:t> </a:t>
            </a:r>
          </a:p>
          <a:p>
            <a:endParaRPr lang="en-AU" sz="3200" b="1" dirty="0">
              <a:solidFill>
                <a:schemeClr val="tx1"/>
              </a:solidFill>
            </a:endParaRPr>
          </a:p>
          <a:p>
            <a:r>
              <a:rPr lang="en-AU" sz="3200" b="1" dirty="0">
                <a:solidFill>
                  <a:schemeClr val="tx1"/>
                </a:solidFill>
              </a:rPr>
              <a:t>Anna </a:t>
            </a:r>
            <a:r>
              <a:rPr lang="en-AU" sz="3200" dirty="0">
                <a:solidFill>
                  <a:schemeClr val="tx1"/>
                </a:solidFill>
              </a:rPr>
              <a:t>– Luke 2:37 Holy Spirit led</a:t>
            </a:r>
          </a:p>
        </p:txBody>
      </p:sp>
    </p:spTree>
    <p:extLst>
      <p:ext uri="{BB962C8B-B14F-4D97-AF65-F5344CB8AC3E}">
        <p14:creationId xmlns:p14="http://schemas.microsoft.com/office/powerpoint/2010/main" val="48618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8;p5" descr="A picture containing plant, flow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1249" b="1"/>
          <a:stretch/>
        </p:blipFill>
        <p:spPr>
          <a:xfrm>
            <a:off x="0" y="778510"/>
            <a:ext cx="4744891" cy="53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44373" y="194851"/>
            <a:ext cx="7140103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Are you aware of the Holy Spirit at work in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Do you have a song to sing?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Do you have a story to tell and praise God  -  January 1?  </a:t>
            </a:r>
          </a:p>
          <a:p>
            <a:r>
              <a:rPr lang="en-AU" sz="2800" dirty="0"/>
              <a:t>     Thanksgiving service here at RCC</a:t>
            </a:r>
          </a:p>
          <a:p>
            <a:r>
              <a:rPr lang="en-AU" sz="2800" dirty="0"/>
              <a:t>     </a:t>
            </a:r>
            <a:r>
              <a:rPr lang="en-AU" sz="2800" b="1" dirty="0">
                <a:solidFill>
                  <a:srgbClr val="FF0000"/>
                </a:solidFill>
              </a:rPr>
              <a:t>NO</a:t>
            </a:r>
            <a:r>
              <a:rPr lang="en-AU" sz="2800" dirty="0"/>
              <a:t> </a:t>
            </a:r>
            <a:r>
              <a:rPr lang="en-AU" sz="2800" b="1" dirty="0">
                <a:solidFill>
                  <a:srgbClr val="FF0000"/>
                </a:solidFill>
              </a:rPr>
              <a:t>livestreaming</a:t>
            </a:r>
            <a:r>
              <a:rPr lang="en-AU" sz="2800" dirty="0"/>
              <a:t> on 1/1/23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Praising God is not just for Christmas     It is a joy that is ours everyday</a:t>
            </a:r>
          </a:p>
          <a:p>
            <a:r>
              <a:rPr lang="en-AU" sz="2800" dirty="0"/>
              <a:t>     It’s our choice to praise God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532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2: 21-28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896771"/>
            <a:ext cx="1068456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Now there was a man in Jerusalem called Simeon, who was righteous and devout. He was waiting for the consolation of Israel, and the Holy Spirit was upon him.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had been revealed to him by the Holy Spirit that he would not die before he had seen the Lord's Christ.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Moved by the Spirit, he went into the temple courts. When the parents brought in the child Jesus to do for him what the custom of the Law required,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Simeon took him in his arms and praised God </a:t>
            </a:r>
          </a:p>
        </p:txBody>
      </p:sp>
    </p:spTree>
    <p:extLst>
      <p:ext uri="{BB962C8B-B14F-4D97-AF65-F5344CB8AC3E}">
        <p14:creationId xmlns:p14="http://schemas.microsoft.com/office/powerpoint/2010/main" val="174818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2: 36-38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1073426"/>
            <a:ext cx="106845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was also a prophetess, Anna, the daughter of Phanuel, of the tribe of Asher. She was very old; she had lived with her husband seven years after her marriage,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then was a widow until she was eighty-four. She never left the temple but worshiped night and day, fasting and praying.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Coming up to them at that very moment, she gave thanks to God and spoke about the child to all who were looking forward to the redemption of Jerusalem. </a:t>
            </a:r>
          </a:p>
        </p:txBody>
      </p:sp>
    </p:spTree>
    <p:extLst>
      <p:ext uri="{BB962C8B-B14F-4D97-AF65-F5344CB8AC3E}">
        <p14:creationId xmlns:p14="http://schemas.microsoft.com/office/powerpoint/2010/main" val="149677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DFD9D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9" name="Google Shape;89;p1"/>
            <p:cNvPicPr preferRelativeResize="0"/>
            <p:nvPr/>
          </p:nvPicPr>
          <p:blipFill rotWithShape="1">
            <a:blip r:embed="rId3">
              <a:alphaModFix amt="15000"/>
            </a:blip>
            <a:srcRect/>
            <a:stretch/>
          </p:blipFill>
          <p:spPr>
            <a:xfrm>
              <a:off x="7073255" y="0"/>
              <a:ext cx="511569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4">
              <a:alphaModFix amt="7000"/>
            </a:blip>
            <a:srcRect/>
            <a:stretch/>
          </p:blipFill>
          <p:spPr>
            <a:xfrm rot="-5400000">
              <a:off x="5412135" y="-947254"/>
              <a:ext cx="5562598" cy="74571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"/>
          <p:cNvSpPr/>
          <p:nvPr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6747929" y="1059547"/>
            <a:ext cx="3441032" cy="148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B Garamond"/>
              <a:buNone/>
            </a:pPr>
            <a:r>
              <a:rPr lang="en-US" sz="4800"/>
              <a:t>Anthems of Christmas</a:t>
            </a:r>
            <a:endParaRPr sz="4800"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5958589" y="2778527"/>
            <a:ext cx="5007564" cy="301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Expectation – Elisa Dickenson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Preparation – Denise Hyland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Proclamation – Greg Mellow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Revelation – Kay Brown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Christmas Day – Philip Adams</a:t>
            </a:r>
            <a:endParaRPr sz="2800"/>
          </a:p>
        </p:txBody>
      </p:sp>
      <p:pic>
        <p:nvPicPr>
          <p:cNvPr id="94" name="Google Shape;94;p1" descr="A picture containing plant, flow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41249" b="1"/>
          <a:stretch/>
        </p:blipFill>
        <p:spPr>
          <a:xfrm>
            <a:off x="710317" y="739599"/>
            <a:ext cx="4744891" cy="539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642" y="330740"/>
            <a:ext cx="79572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Anthems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 - rousing or uplifting song identified with a particular group, body or cause</a:t>
            </a:r>
          </a:p>
        </p:txBody>
      </p:sp>
      <p:sp>
        <p:nvSpPr>
          <p:cNvPr id="3" name="AutoShape 2" descr="Australian Football League - Wikipedia"/>
          <p:cNvSpPr>
            <a:spLocks noChangeAspect="1" noChangeArrowheads="1"/>
          </p:cNvSpPr>
          <p:nvPr/>
        </p:nvSpPr>
        <p:spPr bwMode="auto">
          <a:xfrm flipV="1">
            <a:off x="155575" y="-330740"/>
            <a:ext cx="304800" cy="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642" y="330740"/>
            <a:ext cx="7490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Anthems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 - rousing or uplifting song</a:t>
            </a:r>
          </a:p>
        </p:txBody>
      </p:sp>
      <p:sp>
        <p:nvSpPr>
          <p:cNvPr id="3" name="AutoShape 2" descr="Australian Football League - Wikipedia"/>
          <p:cNvSpPr>
            <a:spLocks noChangeAspect="1" noChangeArrowheads="1"/>
          </p:cNvSpPr>
          <p:nvPr/>
        </p:nvSpPr>
        <p:spPr bwMode="auto">
          <a:xfrm flipV="1">
            <a:off x="155575" y="-330740"/>
            <a:ext cx="304800" cy="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159820"/>
            <a:ext cx="4651398" cy="2604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40" y="3134941"/>
            <a:ext cx="4448033" cy="25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8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483" y="330740"/>
            <a:ext cx="6376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Anthems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 - rousing or uplifting song</a:t>
            </a:r>
          </a:p>
        </p:txBody>
      </p:sp>
      <p:sp>
        <p:nvSpPr>
          <p:cNvPr id="3" name="AutoShape 2" descr="Australian Football League - Wikipedia"/>
          <p:cNvSpPr>
            <a:spLocks noChangeAspect="1" noChangeArrowheads="1"/>
          </p:cNvSpPr>
          <p:nvPr/>
        </p:nvSpPr>
        <p:spPr bwMode="auto">
          <a:xfrm flipV="1">
            <a:off x="155575" y="-330740"/>
            <a:ext cx="304800" cy="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15982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32" y="1140771"/>
            <a:ext cx="2828925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43" y="3004327"/>
            <a:ext cx="3321895" cy="33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7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642" y="330740"/>
            <a:ext cx="7490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Anthems 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- rousing or uplifting song</a:t>
            </a:r>
          </a:p>
        </p:txBody>
      </p:sp>
      <p:sp>
        <p:nvSpPr>
          <p:cNvPr id="3" name="AutoShape 2" descr="Australian Football League - Wikipedia"/>
          <p:cNvSpPr>
            <a:spLocks noChangeAspect="1" noChangeArrowheads="1"/>
          </p:cNvSpPr>
          <p:nvPr/>
        </p:nvSpPr>
        <p:spPr bwMode="auto">
          <a:xfrm flipV="1">
            <a:off x="155575" y="-330740"/>
            <a:ext cx="304800" cy="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15982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32" y="1140771"/>
            <a:ext cx="2828925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43" y="104597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8" y="3026213"/>
            <a:ext cx="6512430" cy="3646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8860" y="3842426"/>
            <a:ext cx="418289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National Anthems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First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Shortest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Longest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words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57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715" y="327631"/>
            <a:ext cx="105806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Anthems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rousing or uplifting song</a:t>
            </a:r>
          </a:p>
          <a:p>
            <a:pPr marL="514350" indent="-514350">
              <a:buFont typeface="+mj-lt"/>
              <a:buAutoNum type="arabicPeriod"/>
            </a:pPr>
            <a:endParaRPr lang="en-AU" sz="32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 musical setting of a religious text to be sung by a  choir during a church service</a:t>
            </a:r>
          </a:p>
          <a:p>
            <a:pPr marL="457200" indent="-457200">
              <a:buFontTx/>
              <a:buChar char="-"/>
            </a:pP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Mary  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visiting Elizabeth</a:t>
            </a: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Zechariah  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when baby John was to be named</a:t>
            </a: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r>
              <a:rPr lang="en-AU" sz="32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Angels </a:t>
            </a:r>
            <a:r>
              <a:rPr lang="en-AU" sz="32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to the shepherds</a:t>
            </a: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indent="-457200">
              <a:buFontTx/>
              <a:buChar char="-"/>
            </a:pPr>
            <a:endParaRPr lang="en-AU" sz="3200" b="1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rgbClr val="000000"/>
      </a:dk1>
      <a:lt1>
        <a:srgbClr val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843</Words>
  <Application>Microsoft Office PowerPoint</Application>
  <PresentationFormat>Widescreen</PresentationFormat>
  <Paragraphs>128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Avenir</vt:lpstr>
      <vt:lpstr>EB Garamond</vt:lpstr>
      <vt:lpstr>Arial</vt:lpstr>
      <vt:lpstr>Corbel</vt:lpstr>
      <vt:lpstr>DappledVTI</vt:lpstr>
      <vt:lpstr>Depth</vt:lpstr>
      <vt:lpstr>Luke 2: 21-28</vt:lpstr>
      <vt:lpstr>Luke 2: 21-28</vt:lpstr>
      <vt:lpstr>Luke 2: 36-38</vt:lpstr>
      <vt:lpstr>Anthems of Christmas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Anthems of Christmas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Anthems of Christmas</dc:title>
  <dc:creator>Sue de Pyle</dc:creator>
  <cp:lastModifiedBy>Streamer</cp:lastModifiedBy>
  <cp:revision>23</cp:revision>
  <cp:lastPrinted>2022-12-16T21:34:53Z</cp:lastPrinted>
  <dcterms:created xsi:type="dcterms:W3CDTF">2022-11-05T03:20:10Z</dcterms:created>
  <dcterms:modified xsi:type="dcterms:W3CDTF">2022-12-17T22:22:25Z</dcterms:modified>
</cp:coreProperties>
</file>